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D369-868C-4DE5-955C-D496E4C2B23D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CCB0-CF1A-4952-A351-F87C90636B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D369-868C-4DE5-955C-D496E4C2B23D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CCB0-CF1A-4952-A351-F87C90636B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D369-868C-4DE5-955C-D496E4C2B23D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CCB0-CF1A-4952-A351-F87C90636B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D369-868C-4DE5-955C-D496E4C2B23D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CCB0-CF1A-4952-A351-F87C90636B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D369-868C-4DE5-955C-D496E4C2B23D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CCB0-CF1A-4952-A351-F87C90636B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D369-868C-4DE5-955C-D496E4C2B23D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CCB0-CF1A-4952-A351-F87C90636B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D369-868C-4DE5-955C-D496E4C2B23D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CCB0-CF1A-4952-A351-F87C90636B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D369-868C-4DE5-955C-D496E4C2B23D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CCB0-CF1A-4952-A351-F87C90636B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D369-868C-4DE5-955C-D496E4C2B23D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CCB0-CF1A-4952-A351-F87C90636B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D369-868C-4DE5-955C-D496E4C2B23D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CCB0-CF1A-4952-A351-F87C90636B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D369-868C-4DE5-955C-D496E4C2B23D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CCB0-CF1A-4952-A351-F87C90636B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ED369-868C-4DE5-955C-D496E4C2B23D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CCCB0-CF1A-4952-A351-F87C90636B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BTY516: Protein Engineering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Plan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Protein : introduction </a:t>
            </a:r>
          </a:p>
          <a:p>
            <a:r>
              <a:rPr lang="en-US" dirty="0" smtClean="0"/>
              <a:t>Basic mechanism of protein folding pathways, stability and function.</a:t>
            </a:r>
          </a:p>
          <a:p>
            <a:r>
              <a:rPr lang="en-US" dirty="0" smtClean="0"/>
              <a:t>Sequence analysis and peptide synthesis</a:t>
            </a:r>
          </a:p>
          <a:p>
            <a:r>
              <a:rPr lang="en-US" dirty="0" smtClean="0"/>
              <a:t>Protein structure information  </a:t>
            </a:r>
          </a:p>
          <a:p>
            <a:r>
              <a:rPr lang="en-US" dirty="0" smtClean="0"/>
              <a:t>Protein structure prediction </a:t>
            </a:r>
          </a:p>
          <a:p>
            <a:pPr lvl="1"/>
            <a:r>
              <a:rPr lang="en-US" dirty="0" smtClean="0"/>
              <a:t>X-ray and NMR based - Basics</a:t>
            </a:r>
          </a:p>
          <a:p>
            <a:pPr lvl="1"/>
            <a:r>
              <a:rPr lang="en-US" i="1" dirty="0" smtClean="0"/>
              <a:t>In </a:t>
            </a:r>
            <a:r>
              <a:rPr lang="en-US" i="1" dirty="0" err="1" smtClean="0"/>
              <a:t>silico</a:t>
            </a:r>
            <a:r>
              <a:rPr lang="en-US" i="1" dirty="0"/>
              <a:t> </a:t>
            </a:r>
            <a:r>
              <a:rPr lang="en-US" dirty="0" smtClean="0"/>
              <a:t>: Basic modeling studies including structure prediction, </a:t>
            </a:r>
            <a:r>
              <a:rPr lang="en-US" dirty="0" err="1" smtClean="0"/>
              <a:t>ligand</a:t>
            </a:r>
            <a:r>
              <a:rPr lang="en-US" dirty="0" smtClean="0"/>
              <a:t> interaction, homology modeling using popular software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1380</TotalTime>
  <Words>55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BTY516: Protein Engineering </vt:lpstr>
      <vt:lpstr>Lecture Plan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Gaurav</dc:creator>
  <cp:lastModifiedBy>Gaurav</cp:lastModifiedBy>
  <cp:revision>83</cp:revision>
  <dcterms:created xsi:type="dcterms:W3CDTF">2011-01-03T06:52:27Z</dcterms:created>
  <dcterms:modified xsi:type="dcterms:W3CDTF">2011-01-04T05:53:04Z</dcterms:modified>
</cp:coreProperties>
</file>